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/>
    <p:restoredTop sz="94648"/>
  </p:normalViewPr>
  <p:slideViewPr>
    <p:cSldViewPr snapToGrid="0">
      <p:cViewPr varScale="1">
        <p:scale>
          <a:sx n="117" d="100"/>
          <a:sy n="117" d="100"/>
        </p:scale>
        <p:origin x="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21160-D8D2-564C-86C9-73B9D7E9C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D1B8872B-539F-78DF-5DE7-D70E76645B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3342" y="1402433"/>
            <a:ext cx="5981700" cy="583047"/>
          </a:xfrm>
        </p:spPr>
        <p:txBody>
          <a:bodyPr>
            <a:normAutofit/>
          </a:bodyPr>
          <a:lstStyle>
            <a:lvl1pPr marL="0" indent="0" algn="ctr">
              <a:buNone/>
              <a:defRPr sz="2100" b="0">
                <a:latin typeface="+mn-lt"/>
                <a:sym typeface="Wingdings" pitchFamily="2" charset="2"/>
              </a:defRPr>
            </a:lvl1pPr>
          </a:lstStyle>
          <a:p>
            <a:pPr algn="ctr"/>
            <a:r>
              <a:rPr lang="en-US" sz="3200" b="1" dirty="0">
                <a:latin typeface="Franklin Gothic Book" panose="020B0503020102020204" pitchFamily="34" charset="0"/>
              </a:rPr>
              <a:t>&lt;Workshop Code (WSA, etc.)&gt;</a:t>
            </a:r>
            <a:endParaRPr lang="en-US" dirty="0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8FF62F2F-5703-F25F-C184-CC1E17D834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22591" y="2191848"/>
            <a:ext cx="10363200" cy="1470024"/>
          </a:xfrm>
        </p:spPr>
        <p:txBody>
          <a:bodyPr>
            <a:normAutofit/>
          </a:bodyPr>
          <a:lstStyle>
            <a:lvl1pPr marL="0" indent="0" algn="ctr">
              <a:buNone/>
              <a:defRPr sz="4400" b="1">
                <a:latin typeface="Aptos" panose="020B0004020202020204" pitchFamily="34" charset="0"/>
              </a:defRPr>
            </a:lvl1pPr>
            <a:lvl2pPr marL="347472" indent="0">
              <a:buNone/>
              <a:defRPr/>
            </a:lvl2pPr>
            <a:lvl3pPr marL="914400" indent="0">
              <a:buNone/>
              <a:defRPr>
                <a:latin typeface="Aptos" panose="020B0004020202020204" pitchFamily="34" charset="0"/>
              </a:defRPr>
            </a:lvl3pPr>
          </a:lstStyle>
          <a:p>
            <a:pPr lvl="0"/>
            <a:r>
              <a:rPr lang="en-US" dirty="0"/>
              <a:t>&lt;Title of Workshop&gt;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80F4884-6F73-6A84-0DFD-59BB01C7637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36991" y="3974539"/>
            <a:ext cx="8534400" cy="1348409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&lt;Workshop Organizers, Affiliations&gt;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51FF23F-6418-0FEE-D4C1-5BE30CE217C2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F55FCD9-C2E6-CE25-2877-2E134931F49E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DBBDD77-3B6C-180D-544C-D467E6AE35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80000"/>
            </a:blip>
            <a:stretch>
              <a:fillRect/>
            </a:stretch>
          </p:blipFill>
          <p:spPr>
            <a:xfrm>
              <a:off x="1836991" y="6322881"/>
              <a:ext cx="2402044" cy="309466"/>
            </a:xfrm>
            <a:prstGeom prst="rect">
              <a:avLst/>
            </a:prstGeom>
          </p:spPr>
        </p:pic>
        <p:pic>
          <p:nvPicPr>
            <p:cNvPr id="12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88DE0080-49A4-2281-351A-5AED7F439B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00448" y="6108062"/>
              <a:ext cx="855144" cy="524285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1E5E34D-5395-61EC-02B4-898AD4CDB39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496291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95467D4-B86A-330A-128A-4AE1EC717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16835" y="6267222"/>
            <a:ext cx="2050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01892-C691-8E40-BAED-9D19E6DD6D7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FAE8FE93-8523-A6B5-BF9A-B0CF7158F26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27762" y="5416731"/>
            <a:ext cx="1263790" cy="1382662"/>
          </a:xfrm>
          <a:prstGeom prst="rect">
            <a:avLst/>
          </a:prstGeom>
        </p:spPr>
      </p:pic>
      <p:pic>
        <p:nvPicPr>
          <p:cNvPr id="3" name="Picture 2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F2CA18F3-26B7-4B8C-F3FC-A6433B62ACF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04550" y="143780"/>
            <a:ext cx="1077028" cy="383422"/>
          </a:xfrm>
          <a:prstGeom prst="rect">
            <a:avLst/>
          </a:prstGeom>
        </p:spPr>
      </p:pic>
      <p:pic>
        <p:nvPicPr>
          <p:cNvPr id="17" name="Picture 1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768BEEF-2B0F-BF2E-6F6E-C794285E6FD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38268" y="137763"/>
            <a:ext cx="1285238" cy="395458"/>
          </a:xfrm>
          <a:prstGeom prst="rect">
            <a:avLst/>
          </a:prstGeom>
        </p:spPr>
      </p:pic>
      <p:pic>
        <p:nvPicPr>
          <p:cNvPr id="19" name="Picture 1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6C5943E-7987-33C9-8FE5-479DA7C469C8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518076" y="148355"/>
            <a:ext cx="1426473" cy="374273"/>
          </a:xfrm>
          <a:prstGeom prst="rect">
            <a:avLst/>
          </a:prstGeom>
        </p:spPr>
      </p:pic>
      <p:pic>
        <p:nvPicPr>
          <p:cNvPr id="21" name="Picture 2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DAD62F4-E087-235C-51F6-AECC873C501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089560" y="137763"/>
            <a:ext cx="1369979" cy="38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3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9C36D60-DBFB-7383-18C5-36364A205415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8D17E0-1106-0303-C10D-0FB05FB620FE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8E51B12-DDEB-AE44-2389-40FE20A51D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80000"/>
            </a:blip>
            <a:stretch>
              <a:fillRect/>
            </a:stretch>
          </p:blipFill>
          <p:spPr>
            <a:xfrm>
              <a:off x="1836991" y="6322881"/>
              <a:ext cx="2402044" cy="309466"/>
            </a:xfrm>
            <a:prstGeom prst="rect">
              <a:avLst/>
            </a:prstGeom>
          </p:spPr>
        </p:pic>
        <p:pic>
          <p:nvPicPr>
            <p:cNvPr id="9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29684DCC-47C1-6878-30BB-66512B3E4A2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00448" y="6108062"/>
              <a:ext cx="855144" cy="524285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6E541B-BCD5-FC89-23E7-1EFF9BAF0D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496291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F8DFE7-FD8A-231E-0B33-EB242FE6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225653"/>
            <a:ext cx="10856356" cy="1325563"/>
          </a:xfrm>
        </p:spPr>
        <p:txBody>
          <a:bodyPr anchor="ctr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D439-160B-57EF-9FF0-D297B445A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1752311"/>
            <a:ext cx="10856357" cy="32216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CDC08-0B6E-C184-FBFC-6F3AEDEF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16835" y="6267222"/>
            <a:ext cx="2050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01892-C691-8E40-BAED-9D19E6DD6D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1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5B05-313E-8BDC-9BC0-C24144B0C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953F2-A122-688C-88CF-C5D858663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0A213F-9F5A-2210-0CF5-C24AD16A58EC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2A0C01-7735-ECA1-5848-586297083235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F09935B-625F-B121-F470-13C02F0013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80000"/>
            </a:blip>
            <a:stretch>
              <a:fillRect/>
            </a:stretch>
          </p:blipFill>
          <p:spPr>
            <a:xfrm>
              <a:off x="1836991" y="6322881"/>
              <a:ext cx="2402044" cy="309466"/>
            </a:xfrm>
            <a:prstGeom prst="rect">
              <a:avLst/>
            </a:prstGeom>
          </p:spPr>
        </p:pic>
        <p:pic>
          <p:nvPicPr>
            <p:cNvPr id="10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B57B6C30-E3A6-7020-AD74-BD12636EC9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00448" y="6108062"/>
              <a:ext cx="855144" cy="524285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2AF253-0021-09FF-8DAC-3CC7F5D3783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496291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FFCDED1-7C9F-B994-82F2-A74E65BA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16835" y="6267222"/>
            <a:ext cx="2050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01892-C691-8E40-BAED-9D19E6DD6D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8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E5DC31-57B0-C207-5AE6-9278C7F9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8771-D96C-74DD-67AA-0B066455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23468-0F65-68BC-6FF2-59301221B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62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01892-C691-8E40-BAED-9D19E6DD6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1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4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s-ieee.org/sites/ims/files/content_images/ims2026workshopslist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2AD88-49B2-56B8-14BA-38B3197B9D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91F2338-D863-3490-F802-84085345AD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455104-905B-D43B-3C51-BDA43CFF04A3}"/>
              </a:ext>
            </a:extLst>
          </p:cNvPr>
          <p:cNvSpPr txBox="1"/>
          <p:nvPr/>
        </p:nvSpPr>
        <p:spPr>
          <a:xfrm>
            <a:off x="140043" y="668497"/>
            <a:ext cx="119119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Note: Please customize the logos above to reflect the sponsors of your workshop. For example, if your workshop is sponsored by RFTT/RFSA/RFIC (in that order), then you would delete ARFTG and reorder and realign the logos to be spaced evenly on the top left as:  RFTT  RFSA  RFIC.  Please do not adjust the logo sizes in anyway.</a:t>
            </a:r>
          </a:p>
          <a:p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The list can be found at this link: </a:t>
            </a:r>
            <a:r>
              <a:rPr lang="en-US" sz="1400" dirty="0">
                <a:solidFill>
                  <a:srgbClr val="FF0000"/>
                </a:solidFill>
                <a:hlinkClick r:id="rId2"/>
              </a:rPr>
              <a:t>https://ims-ieee.org/sites/ims/files/content_images</a:t>
            </a:r>
            <a:r>
              <a:rPr lang="en-US" sz="1400">
                <a:solidFill>
                  <a:srgbClr val="FF0000"/>
                </a:solidFill>
                <a:hlinkClick r:id="rId2"/>
              </a:rPr>
              <a:t>/ims2026workshopslist.pdf</a:t>
            </a:r>
            <a:r>
              <a:rPr lang="en-US" sz="1400">
                <a:solidFill>
                  <a:srgbClr val="FF0000"/>
                </a:solidFill>
              </a:rPr>
              <a:t> </a:t>
            </a:r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Delete this note when finished </a:t>
            </a:r>
          </a:p>
        </p:txBody>
      </p:sp>
    </p:spTree>
    <p:extLst>
      <p:ext uri="{BB962C8B-B14F-4D97-AF65-F5344CB8AC3E}">
        <p14:creationId xmlns:p14="http://schemas.microsoft.com/office/powerpoint/2010/main" val="64991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C3E33-E82B-9C04-25A9-C87F6AE4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84874-0E3C-8299-2692-AA21E2D52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B3932-7664-5970-B080-92C1807B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4856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2845DD"/>
      </a:accent1>
      <a:accent2>
        <a:srgbClr val="36A42E"/>
      </a:accent2>
      <a:accent3>
        <a:srgbClr val="2845DD"/>
      </a:accent3>
      <a:accent4>
        <a:srgbClr val="36A42E"/>
      </a:accent4>
      <a:accent5>
        <a:srgbClr val="2845DD"/>
      </a:accent5>
      <a:accent6>
        <a:srgbClr val="36A42E"/>
      </a:accent6>
      <a:hlink>
        <a:srgbClr val="2845DD"/>
      </a:hlink>
      <a:folHlink>
        <a:srgbClr val="4F4A5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6567</TotalTime>
  <Words>103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Franklin Gothic Book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Fussner</dc:creator>
  <cp:lastModifiedBy>Amanda Scacchitti</cp:lastModifiedBy>
  <cp:revision>12</cp:revision>
  <dcterms:created xsi:type="dcterms:W3CDTF">2025-05-09T14:17:31Z</dcterms:created>
  <dcterms:modified xsi:type="dcterms:W3CDTF">2026-03-13T17:57:42Z</dcterms:modified>
</cp:coreProperties>
</file>