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363" r:id="rId2"/>
    <p:sldId id="390" r:id="rId3"/>
    <p:sldId id="391" r:id="rId4"/>
    <p:sldId id="364" r:id="rId5"/>
    <p:sldId id="366" r:id="rId6"/>
    <p:sldId id="372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33CC"/>
    <a:srgbClr val="FFFFFF"/>
    <a:srgbClr val="9CBB4D"/>
    <a:srgbClr val="0B4F98"/>
    <a:srgbClr val="40AAB8"/>
    <a:srgbClr val="1E6A7F"/>
    <a:srgbClr val="1D6176"/>
    <a:srgbClr val="6FB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7" autoAdjust="0"/>
    <p:restoredTop sz="65092" autoAdjust="0"/>
  </p:normalViewPr>
  <p:slideViewPr>
    <p:cSldViewPr snapToGrid="0">
      <p:cViewPr varScale="1">
        <p:scale>
          <a:sx n="68" d="100"/>
          <a:sy n="68" d="100"/>
        </p:scale>
        <p:origin x="248" y="872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67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1/28/19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6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844676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&lt;Title of Presentation&gt;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1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1" y="930275"/>
            <a:ext cx="7986183" cy="914400"/>
          </a:xfrm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&lt;Session&gt;-&lt;Paper#&gt;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36" y="0"/>
            <a:ext cx="9715709" cy="853440"/>
          </a:xfrm>
        </p:spPr>
        <p:txBody>
          <a:bodyPr/>
          <a:lstStyle>
            <a:lvl1pPr>
              <a:defRPr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26889"/>
            <a:ext cx="10972800" cy="4959043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7270" y="5069"/>
            <a:ext cx="9642929" cy="899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1200340"/>
            <a:ext cx="10986348" cy="480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47854"/>
            <a:ext cx="28448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2" y="6582669"/>
            <a:ext cx="263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&lt;WS/SC ID&gt;</a:t>
            </a:r>
            <a:endParaRPr lang="en-US" sz="12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F00930-A3FE-7045-BA26-E5EE689B3E8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3744" y="-21727"/>
            <a:ext cx="1208523" cy="1081118"/>
          </a:xfrm>
          <a:prstGeom prst="rect">
            <a:avLst/>
          </a:prstGeom>
        </p:spPr>
      </p:pic>
      <p:pic>
        <p:nvPicPr>
          <p:cNvPr id="15" name="Shape 10" descr="ims-inner.jpg">
            <a:extLst>
              <a:ext uri="{FF2B5EF4-FFF2-40B4-BE49-F238E27FC236}">
                <a16:creationId xmlns:a16="http://schemas.microsoft.com/office/drawing/2014/main" id="{4666FA86-1255-0D4C-84F8-3631932BB515}"/>
              </a:ext>
            </a:extLst>
          </p:cNvPr>
          <p:cNvPicPr preferRelativeResize="0"/>
          <p:nvPr userDrawn="1"/>
        </p:nvPicPr>
        <p:blipFill rotWithShape="1">
          <a:blip r:embed="rId11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6059908"/>
            <a:ext cx="12192001" cy="572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17F7EC-24FC-BA4E-B23C-30CD6B7CC87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853344" y="6164559"/>
            <a:ext cx="2313709" cy="3368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6B928A-07F8-CE4E-A27C-3E8DFE43F37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505" y="-202327"/>
            <a:ext cx="1508197" cy="14026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C16AE6F-B26D-4549-866A-376A29DC52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t="12184" r="65133" b="24791"/>
          <a:stretch/>
        </p:blipFill>
        <p:spPr>
          <a:xfrm>
            <a:off x="11068050" y="90163"/>
            <a:ext cx="750502" cy="5956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8" r:id="rId7"/>
    <p:sldLayoutId id="2147483679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IMS2019 Workshop &amp; Short Course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79304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out for: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6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targeted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Limit  ~ 9 lines of text</a:t>
            </a:r>
          </a:p>
          <a:p>
            <a:r>
              <a:rPr lang="en-US" dirty="0"/>
              <a:t>Limit  ~ 7 words per line</a:t>
            </a:r>
          </a:p>
          <a:p>
            <a:r>
              <a:rPr lang="en-US" dirty="0"/>
              <a:t>Slides sized for </a:t>
            </a:r>
            <a:r>
              <a:rPr lang="ja-JP" altLang="en-US" dirty="0"/>
              <a:t>“</a:t>
            </a:r>
            <a:r>
              <a:rPr lang="en-US" altLang="ja-JP" dirty="0"/>
              <a:t>On Screen Show</a:t>
            </a:r>
            <a:r>
              <a:rPr lang="ja-JP" altLang="en-US" dirty="0"/>
              <a:t>”</a:t>
            </a:r>
            <a:endParaRPr lang="en-US" altLang="ja-JP" dirty="0"/>
          </a:p>
          <a:p>
            <a:pPr lvl="1"/>
            <a:r>
              <a:rPr lang="en-US" altLang="ja-JP" dirty="0"/>
              <a:t>(4:3) </a:t>
            </a:r>
            <a:r>
              <a:rPr lang="en-US" dirty="0"/>
              <a:t>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7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pPr lvl="1"/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/>
              <a:t>Background:  White</a:t>
            </a:r>
          </a:p>
          <a:p>
            <a:pPr lvl="1"/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 or </a:t>
            </a:r>
            <a:r>
              <a:rPr lang="en-US" dirty="0">
                <a:solidFill>
                  <a:srgbClr val="00FFFF"/>
                </a:solidFill>
                <a:ea typeface="ＭＳ Ｐゴシック" pitchFamily="34" charset="-128"/>
              </a:rPr>
              <a:t>cyan</a:t>
            </a:r>
            <a:r>
              <a:rPr lang="en-US" dirty="0"/>
              <a:t> lettering and lines may be unreadable when projected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2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</a:t>
            </a:r>
          </a:p>
          <a:p>
            <a:r>
              <a:rPr lang="en-US" dirty="0"/>
              <a:t>Do not distract the audience with </a:t>
            </a:r>
            <a:br>
              <a:rPr lang="en-US" dirty="0"/>
            </a:br>
            <a:r>
              <a:rPr lang="en-US" dirty="0"/>
              <a:t>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7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large font sizes including axes labels</a:t>
            </a:r>
          </a:p>
          <a:p>
            <a:r>
              <a:rPr lang="en-US" dirty="0"/>
              <a:t>You do not need to apologize for presenting an </a:t>
            </a:r>
            <a:r>
              <a:rPr lang="ja-JP" altLang="en-US" dirty="0"/>
              <a:t>“</a:t>
            </a:r>
            <a:r>
              <a:rPr lang="en-US" altLang="ja-JP" dirty="0"/>
              <a:t>eye chart</a:t>
            </a:r>
            <a:r>
              <a:rPr lang="ja-JP" altLang="en-US" dirty="0"/>
              <a:t>”</a:t>
            </a:r>
            <a:r>
              <a:rPr lang="en-US" altLang="ja-JP" dirty="0"/>
              <a:t> if you do not present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5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2863" y="1975304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5G mm-Wave Power Amplifiers, Transmitters, Beamforming Techniques and Massive MIMO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1"/>
            <a:ext cx="6936377" cy="1348409"/>
          </a:xfrm>
        </p:spPr>
        <p:txBody>
          <a:bodyPr>
            <a:norm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Patrick </a:t>
            </a:r>
            <a:r>
              <a:rPr lang="en-US" dirty="0" err="1"/>
              <a:t>Reynaert</a:t>
            </a:r>
            <a:r>
              <a:rPr lang="en-US" dirty="0"/>
              <a:t>, </a:t>
            </a:r>
            <a:r>
              <a:rPr lang="en-US" baseline="30000" dirty="0"/>
              <a:t>2</a:t>
            </a:r>
            <a:r>
              <a:rPr lang="en-US" dirty="0"/>
              <a:t>Leon van den </a:t>
            </a:r>
            <a:r>
              <a:rPr lang="en-US" dirty="0" err="1"/>
              <a:t>Oever</a:t>
            </a:r>
            <a:r>
              <a:rPr lang="en-US" dirty="0"/>
              <a:t>, and </a:t>
            </a:r>
            <a:r>
              <a:rPr lang="en-US" baseline="30000" dirty="0"/>
              <a:t>3</a:t>
            </a:r>
            <a:r>
              <a:rPr lang="en-US" dirty="0"/>
              <a:t>Ping </a:t>
            </a:r>
            <a:r>
              <a:rPr lang="en-US" dirty="0" err="1"/>
              <a:t>Gui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WSC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aseline="30000" dirty="0"/>
              <a:t>1</a:t>
            </a:r>
            <a:r>
              <a:rPr lang="en-US" sz="2000" dirty="0"/>
              <a:t>KU Leuven, </a:t>
            </a:r>
            <a:r>
              <a:rPr lang="en-US" sz="2000" baseline="30000" dirty="0"/>
              <a:t>2</a:t>
            </a:r>
            <a:r>
              <a:rPr lang="en-US" sz="2000" dirty="0"/>
              <a:t> Qualcomm, </a:t>
            </a:r>
            <a:r>
              <a:rPr lang="en-US" sz="2000" baseline="30000" dirty="0"/>
              <a:t>3</a:t>
            </a:r>
            <a:r>
              <a:rPr lang="en-US" sz="2000" dirty="0"/>
              <a:t>SMU university</a:t>
            </a:r>
          </a:p>
        </p:txBody>
      </p:sp>
      <p:sp>
        <p:nvSpPr>
          <p:cNvPr id="6" name="TextBox 5"/>
          <p:cNvSpPr txBox="1"/>
          <p:nvPr/>
        </p:nvSpPr>
        <p:spPr>
          <a:xfrm rot="1995512">
            <a:off x="6865306" y="794059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3" name="Rectangle 12"/>
          <p:cNvSpPr/>
          <p:nvPr/>
        </p:nvSpPr>
        <p:spPr>
          <a:xfrm rot="20799073">
            <a:off x="1761277" y="745609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Affiliation logos allowed only on title slide</a:t>
            </a:r>
          </a:p>
        </p:txBody>
      </p:sp>
    </p:spTree>
    <p:extLst>
      <p:ext uri="{BB962C8B-B14F-4D97-AF65-F5344CB8AC3E}">
        <p14:creationId xmlns:p14="http://schemas.microsoft.com/office/powerpoint/2010/main" val="186925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Wave Beamforming: System </a:t>
            </a:r>
            <a:r>
              <a:rPr lang="en-US" dirty="0" err="1"/>
              <a:t>Devel</a:t>
            </a:r>
            <a:r>
              <a:rPr lang="en-US" dirty="0"/>
              <a:t> Challenges and Implications for RF Design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Vasanthan </a:t>
            </a:r>
            <a:r>
              <a:rPr lang="en-US" dirty="0" err="1"/>
              <a:t>Raghavan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WSC-1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aseline="30000" dirty="0"/>
              <a:t>1</a:t>
            </a:r>
            <a:r>
              <a:rPr lang="en-US" sz="2000" dirty="0"/>
              <a:t>Qualcomm</a:t>
            </a:r>
          </a:p>
        </p:txBody>
      </p:sp>
      <p:sp>
        <p:nvSpPr>
          <p:cNvPr id="6" name="TextBox 5"/>
          <p:cNvSpPr txBox="1"/>
          <p:nvPr/>
        </p:nvSpPr>
        <p:spPr>
          <a:xfrm rot="1995512">
            <a:off x="6865306" y="794059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3" name="Rectangle 12"/>
          <p:cNvSpPr/>
          <p:nvPr/>
        </p:nvSpPr>
        <p:spPr>
          <a:xfrm rot="20799073">
            <a:off x="1761277" y="745609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Affiliation logos allowed only on title slide</a:t>
            </a:r>
          </a:p>
        </p:txBody>
      </p:sp>
    </p:spTree>
    <p:extLst>
      <p:ext uri="{BB962C8B-B14F-4D97-AF65-F5344CB8AC3E}">
        <p14:creationId xmlns:p14="http://schemas.microsoft.com/office/powerpoint/2010/main" val="95588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presentation contains recommended guidelines for electronic slide preparation and provides an electronic template</a:t>
            </a:r>
          </a:p>
          <a:p>
            <a:r>
              <a:rPr lang="en-US" dirty="0"/>
              <a:t>The file you are reading has settings, colors, and fonts that make it easy to read</a:t>
            </a:r>
          </a:p>
          <a:p>
            <a:r>
              <a:rPr lang="en-US" dirty="0"/>
              <a:t>You may edit this file and replace our slides with your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0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Use the provided templates and recommended fonts and sizes</a:t>
            </a:r>
          </a:p>
        </p:txBody>
      </p:sp>
      <p:pic>
        <p:nvPicPr>
          <p:cNvPr id="14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64922" y="2624277"/>
            <a:ext cx="4997113" cy="3501887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187688" y="2749827"/>
            <a:ext cx="549965" cy="834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638261" y="2643478"/>
            <a:ext cx="815009" cy="4608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181061" y="3385930"/>
            <a:ext cx="1987826" cy="1775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>
            <a:off x="5174974" y="2749826"/>
            <a:ext cx="285444" cy="9905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1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slide master to list your WS/SC 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 </a:t>
            </a:r>
            <a:r>
              <a:rPr lang="en-US" dirty="0">
                <a:solidFill>
                  <a:srgbClr val="FF0000"/>
                </a:solidFill>
              </a:rPr>
              <a:t>WSC-1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3999" y="6582669"/>
            <a:ext cx="19757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Arial" charset="0"/>
              </a:rPr>
              <a:t>WSC-1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2120349" y="5649645"/>
            <a:ext cx="2462538" cy="10135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3044" y="2427272"/>
            <a:ext cx="5565913" cy="2597427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5605672" y="2069858"/>
            <a:ext cx="655982" cy="495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3624472" y="2142350"/>
            <a:ext cx="2471528" cy="5976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254489" y="2427272"/>
            <a:ext cx="549965" cy="3127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13044" y="2632681"/>
            <a:ext cx="443948" cy="6211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not delete slide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slide # is aligned to the bottom right of the slide</a:t>
            </a:r>
          </a:p>
          <a:p>
            <a:r>
              <a:rPr lang="en-US"/>
              <a:t>Slide numbers help guests refer to them later</a:t>
            </a:r>
          </a:p>
          <a:p>
            <a:r>
              <a:rPr lang="en-US"/>
              <a:t>Insert slide # if they get deleted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8974" y="4459357"/>
            <a:ext cx="5645427" cy="142460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7934742" y="4276794"/>
            <a:ext cx="298174" cy="39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458816" y="4283420"/>
            <a:ext cx="4320210" cy="3150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130209" y="4719213"/>
            <a:ext cx="324678" cy="5181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4868" y="4525618"/>
            <a:ext cx="443948" cy="1935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9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 or Challenge</a:t>
            </a:r>
          </a:p>
          <a:p>
            <a:r>
              <a:rPr lang="en-US" dirty="0"/>
              <a:t>Details of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8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</a:t>
            </a:r>
          </a:p>
          <a:p>
            <a:r>
              <a:rPr lang="en-US" dirty="0"/>
              <a:t>Use Arial (or similar) sans serif font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Helvetica" pitchFamily="34" charset="0"/>
                <a:cs typeface="Arial" charset="0"/>
              </a:rPr>
              <a:t>This line uses Helvetica 24 </a:t>
            </a:r>
            <a:r>
              <a:rPr lang="en-US" sz="2400" dirty="0" err="1">
                <a:solidFill>
                  <a:prstClr val="black"/>
                </a:solidFill>
                <a:latin typeface="Helvetica" pitchFamily="34" charset="0"/>
                <a:cs typeface="Arial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Helvetica" pitchFamily="34" charset="0"/>
              <a:cs typeface="Arial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This is Calibri 24 </a:t>
            </a:r>
            <a:r>
              <a:rPr lang="en-US" sz="2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The rest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Arial" charset="0"/>
              </a:rPr>
              <a:t>of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the document uses Franklin Gothic Book</a:t>
            </a:r>
            <a:endParaRPr lang="en-US" sz="2400" strike="sngStrike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dirty="0"/>
              <a:t>28 Point or larger for titles</a:t>
            </a:r>
            <a:endParaRPr lang="en-US" i="1" dirty="0"/>
          </a:p>
          <a:p>
            <a:pPr>
              <a:lnSpc>
                <a:spcPct val="115000"/>
              </a:lnSpc>
              <a:defRPr/>
            </a:pPr>
            <a:r>
              <a:rPr lang="en-US" sz="1600" dirty="0"/>
              <a:t>This font is 16 pt.  If you use fonts that are smaller than 18 </a:t>
            </a:r>
            <a:r>
              <a:rPr lang="en-US" sz="1600" dirty="0" err="1"/>
              <a:t>pt</a:t>
            </a:r>
            <a:r>
              <a:rPr lang="en-US" sz="1600" dirty="0"/>
              <a:t>, people in the back of the room may not be able to read your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4667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14648</TotalTime>
  <Words>498</Words>
  <Application>Microsoft Macintosh PowerPoint</Application>
  <PresentationFormat>Widescreen</PresentationFormat>
  <Paragraphs>101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Franklin Gothic Book</vt:lpstr>
      <vt:lpstr>Helvetica</vt:lpstr>
      <vt:lpstr>Custom Design</vt:lpstr>
      <vt:lpstr>IMS2019 Workshop &amp; Short Course Presentation Guidelines</vt:lpstr>
      <vt:lpstr>5G mm-Wave Power Amplifiers, Transmitters, Beamforming Techniques and Massive MIMO</vt:lpstr>
      <vt:lpstr>Wave Beamforming: System Devel Challenges and Implications for RF Design </vt:lpstr>
      <vt:lpstr>Purpose of this Presentation</vt:lpstr>
      <vt:lpstr>How to Use</vt:lpstr>
      <vt:lpstr>Edit the Slide Master</vt:lpstr>
      <vt:lpstr>Do not delete slide #</vt:lpstr>
      <vt:lpstr>Typical Presentation Flow</vt:lpstr>
      <vt:lpstr>Style Guidelines</vt:lpstr>
      <vt:lpstr>Special Fonts or Symbols</vt:lpstr>
      <vt:lpstr>Style Guidelines (Cont.)</vt:lpstr>
      <vt:lpstr>Contrast</vt:lpstr>
      <vt:lpstr>Display Speed</vt:lpstr>
      <vt:lpstr>Diagrams</vt:lpstr>
      <vt:lpstr>Graphs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Microsoft Office User</cp:lastModifiedBy>
  <cp:revision>578</cp:revision>
  <cp:lastPrinted>2015-10-12T17:01:40Z</cp:lastPrinted>
  <dcterms:created xsi:type="dcterms:W3CDTF">2011-11-17T21:50:28Z</dcterms:created>
  <dcterms:modified xsi:type="dcterms:W3CDTF">2019-01-28T22:49:47Z</dcterms:modified>
</cp:coreProperties>
</file>